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5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68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41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6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7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37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6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2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29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7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91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807CF-5B43-4660-AF6B-213987527D69}" type="datetimeFigureOut">
              <a:rPr lang="de-DE" smtClean="0"/>
              <a:t>02.11.2014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F65F8-7DDE-4C01-9DC6-B25284D64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51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784" y="1196752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Duncan Barker</a:t>
            </a:r>
          </a:p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Thomas Stephens</a:t>
            </a:r>
          </a:p>
          <a:p>
            <a:pPr algn="r"/>
            <a:r>
              <a:rPr lang="de-DE" sz="2000" dirty="0" smtClean="0">
                <a:solidFill>
                  <a:schemeClr val="bg1"/>
                </a:solidFill>
              </a:rPr>
              <a:t>Jonathan Klaiber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91945" y="2954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AMSTELHAEGE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25344"/>
            <a:ext cx="914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Heuristics – Team Stadplanning Amsterdam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5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Questions &amp; Comments</a:t>
            </a:r>
            <a:endParaRPr lang="de-DE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27" y="2276872"/>
            <a:ext cx="206194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6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2"/>
            <a:ext cx="7772400" cy="1470025"/>
          </a:xfrm>
        </p:spPr>
        <p:txBody>
          <a:bodyPr/>
          <a:lstStyle/>
          <a:p>
            <a:pPr algn="l"/>
            <a:r>
              <a:rPr lang="de-DE" dirty="0" smtClean="0"/>
              <a:t>CONTENT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420888"/>
            <a:ext cx="6408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What we have done so far</a:t>
            </a:r>
          </a:p>
          <a:p>
            <a:pPr marL="457200" indent="-457200">
              <a:buFont typeface="Courier New" pitchFamily="49" charset="0"/>
              <a:buChar char="o"/>
            </a:pPr>
            <a:endParaRPr lang="de-DE" sz="2800" dirty="0"/>
          </a:p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What we will do next </a:t>
            </a:r>
          </a:p>
          <a:p>
            <a:pPr marL="457200" indent="-457200">
              <a:buFont typeface="Courier New" pitchFamily="49" charset="0"/>
              <a:buChar char="o"/>
            </a:pPr>
            <a:endParaRPr lang="de-DE" sz="2800" dirty="0"/>
          </a:p>
          <a:p>
            <a:pPr marL="457200" indent="-457200">
              <a:buFont typeface="Courier New" pitchFamily="49" charset="0"/>
              <a:buChar char="o"/>
            </a:pPr>
            <a:r>
              <a:rPr lang="de-DE" sz="2800" dirty="0" smtClean="0"/>
              <a:t>Questions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3520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797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Position object to store location of houses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Position</a:t>
            </a:r>
            <a:endParaRPr lang="de-DE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51" y="2492896"/>
            <a:ext cx="599489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365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Representation of area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Land</a:t>
            </a:r>
            <a:endParaRPr lang="de-DE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" y="2234481"/>
            <a:ext cx="4024748" cy="445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1493" y="2924944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Methods: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__init__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angleConvert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markLandAtPosition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removeLandAtPosition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checkPosition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getTotalVrijstand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getVrijstand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isPositionInLand</a:t>
            </a:r>
            <a:endParaRPr lang="de-DE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177281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House information is stored in a tuple (width, depth, specs) and house tuples in a (land) list.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80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72816"/>
            <a:ext cx="39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Representation of a house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Class House</a:t>
            </a:r>
            <a:endParaRPr lang="de-DE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" y="2234481"/>
            <a:ext cx="4024748" cy="445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98098" y="3429000"/>
            <a:ext cx="3456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Methods: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__init__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setHousePosition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checkHousePosition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getHouseValue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getOldHousePosition</a:t>
            </a:r>
          </a:p>
          <a:p>
            <a:pPr marL="342900" indent="-342900">
              <a:buSzPct val="50000"/>
              <a:buFont typeface="Courier New" pitchFamily="49" charset="0"/>
              <a:buChar char="o"/>
            </a:pPr>
            <a:r>
              <a:rPr lang="de-DE" sz="2400" dirty="0" smtClean="0"/>
              <a:t>updatePosition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0032" y="1772816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Class House has 3 subclasses: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de-DE" sz="2000" dirty="0" smtClean="0"/>
              <a:t>Small(House)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de-DE" sz="2000" dirty="0" smtClean="0"/>
              <a:t>Medium(House)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de-DE" sz="2000" dirty="0" smtClean="0"/>
              <a:t>Large(House)</a:t>
            </a:r>
            <a:endParaRPr lang="de-DE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" y="2207877"/>
            <a:ext cx="4024748" cy="45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653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GUI – Visualisation of land with houses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Visualisation</a:t>
            </a:r>
            <a:endParaRPr lang="de-DE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83" y="2172480"/>
            <a:ext cx="4509835" cy="44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653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GUI – Visualisation of land with houses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Visualisation</a:t>
            </a:r>
            <a:endParaRPr lang="de-DE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28" y="2162473"/>
            <a:ext cx="6322345" cy="45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have done so far 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776" y="1700808"/>
            <a:ext cx="855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Def simulation sets houses on land and relocates houses to better positions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Function Simulation</a:t>
            </a:r>
            <a:endParaRPr lang="de-DE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00918"/>
            <a:ext cx="3905822" cy="4581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040" y="2636912"/>
            <a:ext cx="32403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Algorithm: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/>
              <a:t>t</a:t>
            </a:r>
            <a:r>
              <a:rPr lang="de-DE" dirty="0" smtClean="0"/>
              <a:t>akes a random house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gets a new position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checks if position is in land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checks if position has enough „vrijstand“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checks is house value or vrijstand has increased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 smtClean="0"/>
              <a:t>if increased, keep new position, else return to old position</a:t>
            </a:r>
          </a:p>
          <a:p>
            <a:pPr marL="285750" indent="-285750">
              <a:buSzPct val="50000"/>
              <a:buFont typeface="Courier New" pitchFamily="49" charset="0"/>
              <a:buChar char="o"/>
            </a:pPr>
            <a:endParaRPr lang="de-DE" dirty="0"/>
          </a:p>
          <a:p>
            <a:pPr marL="285750" indent="-285750">
              <a:buSzPct val="50000"/>
              <a:buFont typeface="Courier New" pitchFamily="49" charset="0"/>
              <a:buChar char="o"/>
            </a:pPr>
            <a:r>
              <a:rPr lang="de-DE" dirty="0"/>
              <a:t>r</a:t>
            </a:r>
            <a:r>
              <a:rPr lang="de-DE" dirty="0" smtClean="0"/>
              <a:t>epeat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4309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" y="10143"/>
            <a:ext cx="3412299" cy="466529"/>
          </a:xfrm>
        </p:spPr>
        <p:txBody>
          <a:bodyPr>
            <a:normAutofit/>
          </a:bodyPr>
          <a:lstStyle/>
          <a:p>
            <a:pPr marL="457200" indent="-457200" algn="l"/>
            <a:r>
              <a:rPr lang="de-DE" sz="1600" dirty="0" smtClean="0"/>
              <a:t>What we will do next...</a:t>
            </a:r>
            <a:endParaRPr lang="de-DE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96652" y="2276872"/>
            <a:ext cx="8550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Test the code we have so far</a:t>
            </a:r>
          </a:p>
          <a:p>
            <a:endParaRPr lang="de-DE" sz="2000" dirty="0"/>
          </a:p>
          <a:p>
            <a:r>
              <a:rPr lang="de-DE" sz="2000" dirty="0" smtClean="0"/>
              <a:t>Make code more efficient</a:t>
            </a:r>
          </a:p>
          <a:p>
            <a:endParaRPr lang="de-DE" sz="2000" dirty="0"/>
          </a:p>
          <a:p>
            <a:r>
              <a:rPr lang="de-DE" sz="2000" dirty="0" smtClean="0"/>
              <a:t>Evaluate which class methods we really need</a:t>
            </a:r>
          </a:p>
          <a:p>
            <a:endParaRPr lang="de-DE" sz="2000" dirty="0"/>
          </a:p>
          <a:p>
            <a:r>
              <a:rPr lang="de-DE" sz="2000" dirty="0" smtClean="0"/>
              <a:t>Improve speed of „vrijstand“ (and total value) computation </a:t>
            </a:r>
          </a:p>
          <a:p>
            <a:endParaRPr lang="de-DE" sz="2000" dirty="0"/>
          </a:p>
          <a:p>
            <a:r>
              <a:rPr lang="de-DE" sz="2000" dirty="0" smtClean="0"/>
              <a:t>Improve algorithm</a:t>
            </a:r>
          </a:p>
          <a:p>
            <a:endParaRPr lang="de-D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76672"/>
            <a:ext cx="694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Overview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0196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On-screen Show (4:3)</PresentationFormat>
  <Paragraphs>72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CONTENT</vt:lpstr>
      <vt:lpstr>What we have done so far ...</vt:lpstr>
      <vt:lpstr>What we have done so far ...</vt:lpstr>
      <vt:lpstr>What we have done so far ...</vt:lpstr>
      <vt:lpstr>What we have done so far ...</vt:lpstr>
      <vt:lpstr>What we have done so far ...</vt:lpstr>
      <vt:lpstr>What we have done so far ...</vt:lpstr>
      <vt:lpstr>What we will do next...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Klaiber</dc:creator>
  <cp:lastModifiedBy>Jonathan Klaiber</cp:lastModifiedBy>
  <cp:revision>6</cp:revision>
  <dcterms:created xsi:type="dcterms:W3CDTF">2014-11-02T09:07:54Z</dcterms:created>
  <dcterms:modified xsi:type="dcterms:W3CDTF">2014-11-02T10:05:50Z</dcterms:modified>
</cp:coreProperties>
</file>